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6" r:id="rId2"/>
    <p:sldId id="258" r:id="rId3"/>
    <p:sldId id="274" r:id="rId4"/>
    <p:sldId id="262" r:id="rId5"/>
    <p:sldId id="261" r:id="rId6"/>
    <p:sldId id="263" r:id="rId7"/>
    <p:sldId id="265" r:id="rId8"/>
    <p:sldId id="266" r:id="rId9"/>
    <p:sldId id="268" r:id="rId10"/>
    <p:sldId id="269" r:id="rId11"/>
    <p:sldId id="277" r:id="rId12"/>
    <p:sldId id="275" r:id="rId13"/>
    <p:sldId id="270" r:id="rId14"/>
    <p:sldId id="279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Светлана\Pictures\42694947_oce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2" y="24354"/>
            <a:ext cx="4681534" cy="372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2" y="3752327"/>
            <a:ext cx="4681534" cy="3105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32922"/>
            <a:ext cx="4536504" cy="3196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Светлана\Pictures\wallpaper_19_39687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785" y="0"/>
            <a:ext cx="4655216" cy="375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01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0" t="4462" r="32088" b="14850"/>
          <a:stretch/>
        </p:blipFill>
        <p:spPr bwMode="auto">
          <a:xfrm>
            <a:off x="2267744" y="273968"/>
            <a:ext cx="4418274" cy="6451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990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Суэцкий канал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84" t="32036" r="33628" b="18186"/>
          <a:stretch/>
        </p:blipFill>
        <p:spPr bwMode="auto">
          <a:xfrm>
            <a:off x="1475656" y="1346979"/>
            <a:ext cx="5112568" cy="520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650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Самостоятельная работа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0" y="692150"/>
            <a:ext cx="4038600" cy="5434013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813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55576" y="889844"/>
            <a:ext cx="7632848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Проверь себя.</a:t>
            </a:r>
          </a:p>
          <a:p>
            <a:r>
              <a:rPr lang="ru-RU" sz="2400" b="1" i="1" dirty="0" smtClean="0"/>
              <a:t>1. Самый большой океан:</a:t>
            </a:r>
            <a:endParaRPr lang="ru-RU" sz="2400" b="1" dirty="0" smtClean="0"/>
          </a:p>
          <a:p>
            <a:r>
              <a:rPr lang="ru-RU" sz="2400" i="1" dirty="0" smtClean="0"/>
              <a:t>б/Тихий</a:t>
            </a:r>
            <a:r>
              <a:rPr lang="ru-RU" sz="2400" i="1" dirty="0"/>
              <a:t>. </a:t>
            </a:r>
            <a:endParaRPr lang="ru-RU" sz="2400" dirty="0"/>
          </a:p>
          <a:p>
            <a:r>
              <a:rPr lang="ru-RU" sz="2400" b="1" i="1" dirty="0" smtClean="0"/>
              <a:t>2.Море</a:t>
            </a:r>
            <a:r>
              <a:rPr lang="ru-RU" sz="2400" b="1" i="1" dirty="0"/>
              <a:t>, практически, со всех сторон, окружённое сушей:</a:t>
            </a:r>
            <a:endParaRPr lang="ru-RU" sz="2400" b="1" dirty="0"/>
          </a:p>
          <a:p>
            <a:r>
              <a:rPr lang="ru-RU" sz="2400" i="1" dirty="0"/>
              <a:t>г/ внутреннее.</a:t>
            </a:r>
            <a:endParaRPr lang="ru-RU" sz="2400" dirty="0"/>
          </a:p>
          <a:p>
            <a:r>
              <a:rPr lang="ru-RU" sz="2400" b="1" i="1" dirty="0" smtClean="0"/>
              <a:t>3.Что такое пролив:</a:t>
            </a:r>
            <a:endParaRPr lang="ru-RU" sz="2400" b="1" dirty="0"/>
          </a:p>
          <a:p>
            <a:r>
              <a:rPr lang="ru-RU" sz="2400" i="1" dirty="0" smtClean="0"/>
              <a:t>б/</a:t>
            </a:r>
            <a:r>
              <a:rPr lang="ru-RU" sz="2400" i="1" dirty="0"/>
              <a:t>– узкие водные пространства, разделяющие два участка суши и соединяющая два  водоема</a:t>
            </a:r>
            <a:r>
              <a:rPr lang="ru-RU" sz="2400" i="1" dirty="0" smtClean="0"/>
              <a:t>.</a:t>
            </a:r>
            <a:endParaRPr lang="ru-RU" sz="2400" dirty="0"/>
          </a:p>
          <a:p>
            <a:r>
              <a:rPr lang="ru-RU" sz="2400" b="1" i="1" dirty="0" smtClean="0"/>
              <a:t>4.Сколько процентов земной поверхности занимает Мировой океан:</a:t>
            </a:r>
          </a:p>
          <a:p>
            <a:r>
              <a:rPr lang="ru-RU" sz="2400" i="1" dirty="0" smtClean="0"/>
              <a:t>г/ 71 %</a:t>
            </a:r>
          </a:p>
          <a:p>
            <a:r>
              <a:rPr lang="ru-RU" sz="2400" b="1" i="1" dirty="0" smtClean="0"/>
              <a:t>5.Что такое канал:</a:t>
            </a:r>
          </a:p>
          <a:p>
            <a:r>
              <a:rPr lang="ru-RU" sz="2400" i="1" dirty="0" smtClean="0"/>
              <a:t>а/ искусственный пролив, созданный человеком</a:t>
            </a:r>
            <a:endParaRPr lang="ru-RU" sz="2400" dirty="0"/>
          </a:p>
          <a:p>
            <a:endParaRPr lang="ru-RU" sz="2400" dirty="0"/>
          </a:p>
          <a:p>
            <a:r>
              <a:rPr lang="ru-RU" sz="2400" i="1" dirty="0"/>
              <a:t> 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5135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48" y="1714488"/>
            <a:ext cx="7408333" cy="345069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 </a:t>
            </a:r>
            <a:r>
              <a:rPr lang="ru-RU" sz="3600" b="1" dirty="0" smtClean="0"/>
              <a:t>Мировой океан</a:t>
            </a:r>
            <a:endParaRPr lang="ru-RU" sz="36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788024" y="2575172"/>
            <a:ext cx="216024" cy="108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1171162">
            <a:off x="5731249" y="2391448"/>
            <a:ext cx="100811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/>
          <p:cNvSpPr/>
          <p:nvPr/>
        </p:nvSpPr>
        <p:spPr>
          <a:xfrm rot="20497681">
            <a:off x="2342429" y="2383520"/>
            <a:ext cx="1008112" cy="1800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3707904" y="2575172"/>
            <a:ext cx="216024" cy="10735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2769683"/>
            <a:ext cx="1874886" cy="731325"/>
          </a:xfrm>
          <a:prstGeom prst="rect">
            <a:avLst/>
          </a:prstGeom>
          <a:solidFill>
            <a:schemeClr val="bg1">
              <a:alpha val="9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Океаны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3933056"/>
            <a:ext cx="189547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907837"/>
            <a:ext cx="189547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893078"/>
            <a:ext cx="189547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071802" y="4143380"/>
            <a:ext cx="817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2"/>
                </a:solidFill>
              </a:rPr>
              <a:t>Моря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2066" y="4071942"/>
            <a:ext cx="10054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2"/>
                </a:solidFill>
              </a:rPr>
              <a:t>Заливы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29454" y="3071810"/>
            <a:ext cx="1188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2"/>
                </a:solidFill>
              </a:rPr>
              <a:t>Проливы</a:t>
            </a:r>
            <a:endParaRPr lang="ru-RU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80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828836"/>
            <a:ext cx="57423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/>
              <a:t>Изучить </a:t>
            </a:r>
            <a:r>
              <a:rPr lang="ru-RU" sz="2800" dirty="0"/>
              <a:t>материал на странице учебника </a:t>
            </a:r>
            <a:endParaRPr lang="ru-RU" sz="28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ru-RU" sz="2800" dirty="0"/>
              <a:t>нанести на контурную карту географические объекты, указанные  в изучаемом тексте.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Домашнее задание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97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Презентация по географии </a:t>
            </a:r>
            <a:r>
              <a:rPr lang="ru-RU" dirty="0" smtClean="0"/>
              <a:t>«Мировой океан  </a:t>
            </a:r>
            <a:br>
              <a:rPr lang="ru-RU" dirty="0" smtClean="0"/>
            </a:br>
            <a:r>
              <a:rPr lang="ru-RU" dirty="0" smtClean="0"/>
              <a:t>и его части»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301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48" y="1714488"/>
            <a:ext cx="7408333" cy="345069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 </a:t>
            </a:r>
            <a:r>
              <a:rPr lang="ru-RU" sz="3600" b="1" dirty="0" smtClean="0"/>
              <a:t>Мировой океан</a:t>
            </a:r>
            <a:endParaRPr lang="ru-RU" sz="36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788024" y="2575172"/>
            <a:ext cx="216024" cy="108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1171162">
            <a:off x="5731249" y="2391448"/>
            <a:ext cx="100811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/>
          <p:cNvSpPr/>
          <p:nvPr/>
        </p:nvSpPr>
        <p:spPr>
          <a:xfrm rot="20497681">
            <a:off x="2342429" y="2383520"/>
            <a:ext cx="1008112" cy="1800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3707904" y="2575172"/>
            <a:ext cx="216024" cy="10735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2769683"/>
            <a:ext cx="1874886" cy="731325"/>
          </a:xfrm>
          <a:prstGeom prst="rect">
            <a:avLst/>
          </a:prstGeom>
          <a:solidFill>
            <a:schemeClr val="bg1">
              <a:alpha val="9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Океаны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3933056"/>
            <a:ext cx="189547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907837"/>
            <a:ext cx="189547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893078"/>
            <a:ext cx="1895475" cy="75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071802" y="4143380"/>
            <a:ext cx="817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2"/>
                </a:solidFill>
              </a:rPr>
              <a:t>Моря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2066" y="4071942"/>
            <a:ext cx="10054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2"/>
                </a:solidFill>
              </a:rPr>
              <a:t>Заливы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29454" y="3071810"/>
            <a:ext cx="1188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2"/>
                </a:solidFill>
              </a:rPr>
              <a:t>Проливы</a:t>
            </a:r>
            <a:endParaRPr lang="ru-RU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57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3" t="2877" r="16025" b="16881"/>
          <a:stretch/>
        </p:blipFill>
        <p:spPr bwMode="auto">
          <a:xfrm>
            <a:off x="0" y="332656"/>
            <a:ext cx="9144000" cy="626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916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8" t="2830" r="15470" b="7774"/>
          <a:stretch/>
        </p:blipFill>
        <p:spPr bwMode="auto">
          <a:xfrm>
            <a:off x="1" y="0"/>
            <a:ext cx="9144000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531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3" t="4185" r="15393" b="11653"/>
          <a:stretch/>
        </p:blipFill>
        <p:spPr bwMode="auto">
          <a:xfrm>
            <a:off x="0" y="0"/>
            <a:ext cx="9731813" cy="6852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390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Окраинными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(прилегают к материку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Внутренними</a:t>
            </a:r>
          </a:p>
          <a:p>
            <a:pPr marL="0" lvl="0" indent="0">
              <a:buNone/>
            </a:pPr>
            <a:r>
              <a:rPr lang="ru-RU" dirty="0" smtClean="0"/>
              <a:t>             (</a:t>
            </a:r>
            <a:r>
              <a:rPr lang="ru-RU" dirty="0"/>
              <a:t>окружены со всех сторон сушей</a:t>
            </a:r>
            <a:r>
              <a:rPr lang="ru-RU" dirty="0" smtClean="0"/>
              <a:t>)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Внутриматериковые  </a:t>
            </a:r>
            <a:r>
              <a:rPr lang="ru-RU" dirty="0" smtClean="0"/>
              <a:t>    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межматериковые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Межостровные </a:t>
            </a:r>
            <a:r>
              <a:rPr lang="ru-RU" dirty="0"/>
              <a:t> (Среди </a:t>
            </a:r>
            <a:r>
              <a:rPr lang="ru-RU" dirty="0" smtClean="0"/>
              <a:t>островов)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 местоположению моря бывают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2915816" y="4149080"/>
            <a:ext cx="144016" cy="4379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5593298" y="3920412"/>
            <a:ext cx="144016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96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1.Назвать </a:t>
            </a:r>
            <a:r>
              <a:rPr lang="ru-RU" dirty="0"/>
              <a:t>и показать </a:t>
            </a:r>
            <a:r>
              <a:rPr lang="ru-RU" dirty="0" smtClean="0"/>
              <a:t>море.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2.Определить</a:t>
            </a:r>
            <a:r>
              <a:rPr lang="ru-RU" dirty="0"/>
              <a:t>: в какой части океана, между какими меридианами и параллелями </a:t>
            </a:r>
            <a:r>
              <a:rPr lang="ru-RU" dirty="0" smtClean="0"/>
              <a:t>находится.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3</a:t>
            </a:r>
            <a:r>
              <a:rPr lang="ru-RU" dirty="0"/>
              <a:t>. </a:t>
            </a:r>
            <a:r>
              <a:rPr lang="ru-RU" dirty="0" smtClean="0"/>
              <a:t>Определить: </a:t>
            </a:r>
            <a:r>
              <a:rPr lang="ru-RU" dirty="0"/>
              <a:t>какие материки омывает </a:t>
            </a:r>
            <a:r>
              <a:rPr lang="ru-RU" dirty="0" smtClean="0"/>
              <a:t>.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4</a:t>
            </a:r>
            <a:r>
              <a:rPr lang="ru-RU" dirty="0"/>
              <a:t>. Какое море по месту </a:t>
            </a:r>
            <a:r>
              <a:rPr lang="ru-RU" dirty="0" smtClean="0"/>
              <a:t>положения (окраинное, </a:t>
            </a:r>
            <a:r>
              <a:rPr lang="ru-RU" dirty="0"/>
              <a:t>внутриматериковое, </a:t>
            </a:r>
            <a:r>
              <a:rPr lang="ru-RU" dirty="0" smtClean="0"/>
              <a:t>межостровное).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424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План описания ГП моря </a:t>
            </a:r>
            <a:b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endParaRPr lang="ru-RU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40" t="3891" r="21993" b="18928"/>
          <a:stretch/>
        </p:blipFill>
        <p:spPr bwMode="auto">
          <a:xfrm>
            <a:off x="107504" y="1412776"/>
            <a:ext cx="4824537" cy="529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290" y="260648"/>
            <a:ext cx="395219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635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627</TotalTime>
  <Words>172</Words>
  <Application>Microsoft Office PowerPoint</Application>
  <PresentationFormat>Экран (4:3)</PresentationFormat>
  <Paragraphs>48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Презентация PowerPoint</vt:lpstr>
      <vt:lpstr>Презентация по географии «Мировой океан   и его части»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По местоположению моря бывают</vt:lpstr>
      <vt:lpstr> План описания ГП моря  </vt:lpstr>
      <vt:lpstr>Презентация PowerPoint</vt:lpstr>
      <vt:lpstr>Презентация PowerPoint</vt:lpstr>
      <vt:lpstr>Суэцкий канал</vt:lpstr>
      <vt:lpstr>       Самостоятельная работа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User</cp:lastModifiedBy>
  <cp:revision>38</cp:revision>
  <dcterms:created xsi:type="dcterms:W3CDTF">2011-12-12T16:51:00Z</dcterms:created>
  <dcterms:modified xsi:type="dcterms:W3CDTF">2014-06-19T13:00:20Z</dcterms:modified>
</cp:coreProperties>
</file>