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E:\WEB\IMAGES\OBJECTS\SCI_TECH\QGL50068.JPG"/>
          <p:cNvPicPr>
            <a:picLocks noChangeAspect="1" noChangeArrowheads="1"/>
          </p:cNvPicPr>
          <p:nvPr/>
        </p:nvPicPr>
        <p:blipFill>
          <a:blip r:embed="rId2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8888" r="11111" b="2222"/>
          <a:stretch>
            <a:fillRect/>
          </a:stretch>
        </p:blipFill>
        <p:spPr bwMode="auto">
          <a:xfrm>
            <a:off x="0" y="762000"/>
            <a:ext cx="54102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34000" y="457200"/>
            <a:ext cx="3657600" cy="3886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0" y="4572000"/>
            <a:ext cx="3581400" cy="12954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06C46AB-F62B-4EAC-AEF7-7B84C5EA94F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1DADE2-8C11-4A93-9D74-17BCA20493E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578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3823F-9F5F-45A1-A56B-5D7387004A7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290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1268FF-1693-435D-B3FD-7407CE5DDFB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997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6E90C2-23DC-4FB1-968F-EBA6F5844DC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225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9F5F1-0D4A-47D9-8D66-DBC10AA206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19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88B46-137C-497E-8CA3-0518F2DFE44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302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B5AFEC-735E-4597-A572-0DA6319668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409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35F418-9A28-41F4-86C1-02B43B27DC6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515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AC43DD-C5EE-4F8A-922B-94D92E7820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568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A45604-2641-49E2-A1BB-0A9B3CCD7F3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5199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E:\WEB\IMAGES\OBJECTS\SCI_TECH\QGL50068.JPG"/>
          <p:cNvPicPr>
            <a:picLocks noChangeAspect="1" noChangeArrowheads="1"/>
          </p:cNvPicPr>
          <p:nvPr/>
        </p:nvPicPr>
        <p:blipFill>
          <a:blip r:embed="rId1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1" t="8888" r="11111" b="2222"/>
          <a:stretch>
            <a:fillRect/>
          </a:stretch>
        </p:blipFill>
        <p:spPr bwMode="auto">
          <a:xfrm>
            <a:off x="7115175" y="4572000"/>
            <a:ext cx="2028825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7DD8A14-55DC-4ED6-B7EE-5CB4E757A3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aking a Presentation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Making a Presentation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Times New Roman</vt:lpstr>
      <vt:lpstr>Making a Presentation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2011-09-03T15:57:03Z</dcterms:created>
  <dcterms:modified xsi:type="dcterms:W3CDTF">2011-09-03T15:57:22Z</dcterms:modified>
</cp:coreProperties>
</file>