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CC00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293" autoAdjust="0"/>
    <p:restoredTop sz="90929"/>
  </p:normalViewPr>
  <p:slideViewPr>
    <p:cSldViewPr>
      <p:cViewPr varScale="1">
        <p:scale>
          <a:sx n="67" d="100"/>
          <a:sy n="67" d="100"/>
        </p:scale>
        <p:origin x="-8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Rectangle 8"/>
          <p:cNvSpPr>
            <a:spLocks noChangeArrowheads="1"/>
          </p:cNvSpPr>
          <p:nvPr/>
        </p:nvSpPr>
        <p:spPr bwMode="auto">
          <a:xfrm rot="5400000">
            <a:off x="4152900" y="-4152900"/>
            <a:ext cx="838200" cy="9144000"/>
          </a:xfrm>
          <a:prstGeom prst="rect">
            <a:avLst/>
          </a:prstGeom>
          <a:solidFill>
            <a:srgbClr val="CC0000"/>
          </a:solidFill>
          <a:ln>
            <a:noFill/>
          </a:ln>
          <a:effectLst>
            <a:prstShdw prst="shdw17" dist="17961" dir="2700000">
              <a:srgbClr val="CC0000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CC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1066800"/>
            <a:ext cx="8153400" cy="3352800"/>
          </a:xfrm>
        </p:spPr>
        <p:txBody>
          <a:bodyPr/>
          <a:lstStyle>
            <a:lvl1pPr>
              <a:defRPr>
                <a:solidFill>
                  <a:srgbClr val="CC0000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24000" y="4724400"/>
            <a:ext cx="6400800" cy="10668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rgbClr val="CC0000"/>
                </a:solidFill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1143000" y="6248400"/>
            <a:ext cx="1905000" cy="457200"/>
          </a:xfrm>
        </p:spPr>
        <p:txBody>
          <a:bodyPr/>
          <a:lstStyle>
            <a:lvl1pPr>
              <a:defRPr>
                <a:solidFill>
                  <a:srgbClr val="CC0000"/>
                </a:solidFill>
              </a:defRPr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>
                <a:solidFill>
                  <a:srgbClr val="CC0000"/>
                </a:solidFill>
              </a:defRPr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>
                <a:solidFill>
                  <a:srgbClr val="CC0000"/>
                </a:solidFill>
              </a:defRPr>
            </a:lvl1pPr>
          </a:lstStyle>
          <a:p>
            <a:fld id="{72A190C5-03A3-4FAA-99AC-EE43BE1FE5DC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3079" name="Picture 7" descr="C:\WINDOWS\DESKTOP\BrainyBetty2001\Animations\ani-abc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7763" y="228600"/>
            <a:ext cx="1646237" cy="731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EC2E3B-E3EE-4CE8-97B5-290DA5F0BA6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6405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86550" y="0"/>
            <a:ext cx="2228850" cy="6019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534150" cy="6019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B226EE-0757-45B5-90A2-9D85E4E515B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420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7F4C26-D727-44B7-8955-11B21DAC30B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647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533A-63F0-4BC6-B105-51718BA565D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833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4800" y="990600"/>
            <a:ext cx="42291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86300" y="990600"/>
            <a:ext cx="42291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D531D5-77E1-4FDB-BBD0-A1DFBC775A6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4838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E5EA5B-B07C-4D4B-BA1E-8AC8AEF8AA5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088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B45A70-A20E-4043-BB6B-B84C59B433F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215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25B84A-7205-41BF-9147-C6F821FD0EE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875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DB21CF-48FD-4384-83D3-9E7C0AFCE48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287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425773-F8E1-4267-B061-20C96B784AF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982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990600"/>
            <a:ext cx="86106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9A93D7C5-0E40-43EA-90C6-B20F2F6F541A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 rot="5400000">
            <a:off x="4152900" y="-4152900"/>
            <a:ext cx="838200" cy="9144000"/>
          </a:xfrm>
          <a:prstGeom prst="rect">
            <a:avLst/>
          </a:prstGeom>
          <a:solidFill>
            <a:srgbClr val="CC0000"/>
          </a:solidFill>
          <a:ln>
            <a:noFill/>
          </a:ln>
          <a:effectLst>
            <a:prstShdw prst="shdw17" dist="17961" dir="2700000">
              <a:srgbClr val="CC0000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CC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032" name="Picture 8" descr="C:\WINDOWS\DESKTOP\BrainyBetty2001\Animations\ani-abc.gif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7763" y="228600"/>
            <a:ext cx="1646237" cy="731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73914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Looseprint" pitchFamily="2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Looseprint" pitchFamily="2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Looseprint" pitchFamily="2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Looseprint" pitchFamily="2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Looseprint" pitchFamily="2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Looseprint" pitchFamily="2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Looseprint" pitchFamily="2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Looseprint" pitchFamily="2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en-US" sz="6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Animated ABC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Looseprint"/>
        <a:ea typeface=""/>
        <a:cs typeface=""/>
      </a:majorFont>
      <a:minorFont>
        <a:latin typeface="Looseprint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Animated ABC</Template>
  <TotalTime>0</TotalTime>
  <Words>0</Words>
  <Application>Microsoft Office PowerPoint</Application>
  <PresentationFormat>Экран 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5" baseType="lpstr">
      <vt:lpstr>Times New Roman</vt:lpstr>
      <vt:lpstr>Looseprint</vt:lpstr>
      <vt:lpstr>Animated ABC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</dc:creator>
  <cp:lastModifiedBy>А</cp:lastModifiedBy>
  <cp:revision>1</cp:revision>
  <dcterms:created xsi:type="dcterms:W3CDTF">2011-09-03T15:11:55Z</dcterms:created>
  <dcterms:modified xsi:type="dcterms:W3CDTF">2011-09-03T15:12:16Z</dcterms:modified>
</cp:coreProperties>
</file>