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371600"/>
            <a:ext cx="7315200" cy="3200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5029200"/>
            <a:ext cx="6400800" cy="609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E36AC89-30BD-426D-AB90-FEC0B78EE5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0F176-65E1-493A-882B-2808916E121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601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19850" y="1066800"/>
            <a:ext cx="1885950" cy="464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1066800"/>
            <a:ext cx="5505450" cy="464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54217E-6B3F-4532-B771-D98FBE0363F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13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BC74DE-5B3B-433A-98A6-093140A657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924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5BA05-87A3-4D3D-8CCB-69B6E78E75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77336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62000" y="2209800"/>
            <a:ext cx="3695700" cy="350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2209800"/>
            <a:ext cx="3695700" cy="350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1730E-A468-4009-A645-5BE3F669EF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589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4F22F5-58C7-40F9-AB2E-CCFEDCDA9E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07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E86930-E4CD-4980-A60B-FD647B82EA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124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21617F-89A3-4E29-8454-2A60FA3DF8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730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A1BC2E-F5C9-4778-ACFF-A316E8184ED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075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BA454E-8ED4-4EBF-8418-1DCF08F71F6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8598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1066800"/>
            <a:ext cx="7543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9800"/>
            <a:ext cx="75438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52CF0DE-1F93-45E8-99E0-0990B4C3ABD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lm Strip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Film Strip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Film Strip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2011-09-03T15:55:16Z</dcterms:created>
  <dcterms:modified xsi:type="dcterms:W3CDTF">2011-09-03T15:55:42Z</dcterms:modified>
</cp:coreProperties>
</file>