
<file path=[Content_Types].xml><?xml version="1.0" encoding="utf-8"?>
<Types xmlns="http://schemas.openxmlformats.org/package/2006/content-types"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419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876800"/>
            <a:ext cx="6400800" cy="7620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81D2F3A-60A0-4702-A0BC-E6EDA7FF65B0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3079" name="Picture 7" descr="E:\Shapes &amp; Symbols\Star - Smiling 1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9000" y="0"/>
            <a:ext cx="1905000" cy="17780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E:\Shapes &amp; Symbols\Star - Smiling 3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2800"/>
            <a:ext cx="1931988" cy="19812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Shapes &amp; Symbols\Star - Smiling 2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5625" cy="1909763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E:\Shapes &amp; Symbols\Star - Smiling 4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3429000"/>
            <a:ext cx="1233488" cy="1947863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9E172C-A56A-4AE9-B3B1-1E3F6B3FFE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928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E8C46B-2980-48DB-BCD5-DABD43A2667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3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C42269-6BF4-4C52-873B-EBFCD3DFD9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973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A9923-451C-4D85-BDA1-FC71FC231A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5192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DDC47-16B0-4B2F-83EA-D831815BA5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3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760A67-DBDF-4BF1-806B-B029C9FAC1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3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95AF5-3B29-4D57-8068-4EA6AC019F1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63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0B739-EE17-446A-BADE-4782F1AD68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034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2A1E3-9620-458E-BA0D-D5DDE7B4BD4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55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B76A39-56ED-49A0-80F3-76C3429465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070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4A88A2-5C6F-43D8-AE69-49F13845CBF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E:\Shapes &amp; Symbols\Stars - Cartoon.wm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000" y="5189538"/>
            <a:ext cx="3175000" cy="1668462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Times New Roman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ar Cartoon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Star Cartoons</Template>
  <TotalTime>0</TotalTime>
  <Words>3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Star Cartoons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2011-09-03T16:00:37Z</dcterms:created>
  <dcterms:modified xsi:type="dcterms:W3CDTF">2011-09-03T16:00:51Z</dcterms:modified>
</cp:coreProperties>
</file>