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660033"/>
    <a:srgbClr val="00002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73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813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9850" y="533400"/>
            <a:ext cx="18097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90600" y="533400"/>
            <a:ext cx="52768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51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2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5920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1905000"/>
            <a:ext cx="34671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905000"/>
            <a:ext cx="34671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987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560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27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698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670426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7424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7" name="Picture 53" descr="E:\Borders\BackgroundPortrait\BCKPC006.WM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533400"/>
            <a:ext cx="72390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905000"/>
            <a:ext cx="70866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660033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Gill Sans M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6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4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762000"/>
            <a:ext cx="6172200" cy="2819400"/>
          </a:xfrm>
        </p:spPr>
        <p:txBody>
          <a:bodyPr/>
          <a:lstStyle/>
          <a:p>
            <a:pPr algn="r"/>
            <a:endParaRPr lang="en-US" sz="9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5181600"/>
            <a:ext cx="5105400" cy="1066800"/>
          </a:xfrm>
        </p:spPr>
        <p:txBody>
          <a:bodyPr/>
          <a:lstStyle/>
          <a:p>
            <a:pPr algn="l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phabetsoup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alphabetsoup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Gill Sans MT</vt:lpstr>
      <vt:lpstr>alphabetsoup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2011-09-03T15:11:12Z</dcterms:created>
  <dcterms:modified xsi:type="dcterms:W3CDTF">2011-09-03T15:11:45Z</dcterms:modified>
</cp:coreProperties>
</file>