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E:\WEB\IMAGES\OBJECTS\SCI_TECH\QGL50063.JPG"/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0" y="228600"/>
            <a:ext cx="5486400" cy="33528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4876800"/>
            <a:ext cx="4419600" cy="1219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D2DB40C-000F-45C9-8C5A-FB0FB4CCE5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58191-51AF-4C5A-9C69-DD3AFD5327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749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781C9F-15C5-4390-B6A9-312F98CEA1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5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595045-680D-499D-9CBF-C1605A6059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105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1ACF0-9511-4BBF-BDF5-AB928E2CE0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38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2D9A8-FCDF-4650-8098-4102C33BCD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C13F6B-EF3F-4324-9366-C57A9FB7AF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160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AF39D-7B09-4AF2-B7F7-A1C4AC0E72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554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276515-831B-440E-AC6F-83428207F6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479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4FFE9-DFA9-40CE-A950-9CF963DD78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739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6A6777-9267-42CF-9739-D254F7E700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699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E:\WEB\IMAGES\OBJECTS\SCI_TECH\QGL50063.JPG"/>
          <p:cNvPicPr>
            <a:picLocks noChangeAspect="1" noChangeArrowheads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8396394-E8D7-4D30-90A3-2B073F31A2A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Times New Roman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lar System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Solar System</Template>
  <TotalTime>0</TotalTime>
  <Words>3</Words>
  <Application>Microsoft Office PowerPoint</Application>
  <PresentationFormat>Экран (4:3)</PresentationFormat>
  <Paragraphs>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Solar System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2011-09-03T15:59:56Z</dcterms:created>
  <dcterms:modified xsi:type="dcterms:W3CDTF">2011-09-03T16:00:15Z</dcterms:modified>
</cp:coreProperties>
</file>