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08A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0" name="Picture 8" descr="E:\Borders\Frames\Frame 10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828800"/>
            <a:ext cx="7772400" cy="28194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8382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5931B6F-3384-4D52-8E7E-0FD54B2DF8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7C4E39-E778-4F70-80B2-FEC578D52FC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610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59026-FBCC-4D42-B6F5-B22F1100AB8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558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DAD9E0-D273-40CE-836B-FE3954EAB4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87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193C6-7CBD-4E92-BE63-45EE2C2287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476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A582EB-8F20-4CF8-9A0A-B8D752D9A1C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28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748AFA-DD5E-42F9-97AC-87F05C1E0D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713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E26F17-1A6B-418C-9B17-BFB61BF068C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0534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35C909-FF2B-4E79-AE39-6A9C591B60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00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C4686A-6064-488A-BB11-59C1C5AF0B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02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E50E-6C57-4F2F-B91E-CA9362EC4B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253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14008A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14008A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14008A"/>
                </a:solidFill>
                <a:latin typeface="+mn-lt"/>
              </a:defRPr>
            </a:lvl1pPr>
          </a:lstStyle>
          <a:p>
            <a:fld id="{D482BBD9-5A1E-4020-98B4-3F76760F0C24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E:\Borders\Horizontal &amp; Vertical\Vertical 05.wmf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0338" y="1252538"/>
            <a:ext cx="1363662" cy="5605462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4008A"/>
          </a:solidFill>
          <a:latin typeface="BlizzardD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14008A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14008A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14008A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14008A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4008A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4008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4008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4008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4008A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1844824"/>
            <a:ext cx="7772400" cy="281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elebration!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BlizzardD"/>
        <a:ea typeface=""/>
        <a:cs typeface=""/>
      </a:majorFont>
      <a:minorFont>
        <a:latin typeface="Blizzard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Celebration!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BlizzardD</vt:lpstr>
      <vt:lpstr>Celebration!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2011-09-03T15:14:22Z</dcterms:created>
  <dcterms:modified xsi:type="dcterms:W3CDTF">2011-09-03T15:14:54Z</dcterms:modified>
</cp:coreProperties>
</file>