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64" r:id="rId4"/>
    <p:sldId id="262" r:id="rId5"/>
    <p:sldId id="261" r:id="rId6"/>
    <p:sldId id="265" r:id="rId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FFFF00"/>
    <a:srgbClr val="0066FF"/>
    <a:srgbClr val="FF6600"/>
    <a:srgbClr val="6600FF"/>
    <a:srgbClr val="000066"/>
    <a:srgbClr val="080808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6" autoAdjust="0"/>
    <p:restoredTop sz="94660"/>
  </p:normalViewPr>
  <p:slideViewPr>
    <p:cSldViewPr>
      <p:cViewPr>
        <p:scale>
          <a:sx n="76" d="100"/>
          <a:sy n="76" d="100"/>
        </p:scale>
        <p:origin x="-12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667000"/>
            <a:ext cx="9144000" cy="552450"/>
          </a:xfrm>
        </p:spPr>
        <p:txBody>
          <a:bodyPr/>
          <a:lstStyle>
            <a:lvl1pPr algn="ctr">
              <a:defRPr sz="4800">
                <a:ln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276600"/>
            <a:ext cx="9144000" cy="3810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fld id="{965A50E8-66C7-4CA4-B164-8DB55A97DA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81791-1B55-45C5-A764-481564CDF2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Pr>
        <a:blipFill dpi="0" rotWithShape="0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F0FC3-321F-417B-AAFF-F50494764A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2200" y="381000"/>
            <a:ext cx="1676400" cy="5943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134100" cy="5943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C6F885-9346-4384-A8D5-0D0BF5928F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457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838200"/>
            <a:ext cx="41148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1148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DC2FF248-304B-4269-96A6-CD0309379E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81000" y="381000"/>
            <a:ext cx="8382000" cy="457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838200"/>
            <a:ext cx="41148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38200"/>
            <a:ext cx="41148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1000" y="3657600"/>
            <a:ext cx="41148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657600"/>
            <a:ext cx="4114800" cy="2667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6CD785CE-38B9-4E74-935B-04B73D917B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DD760-A22C-441D-99DC-6F1C4C0943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43125"/>
            <a:ext cx="7772400" cy="1362075"/>
          </a:xfrm>
        </p:spPr>
        <p:txBody>
          <a:bodyPr anchor="t"/>
          <a:lstStyle>
            <a:lvl1pPr algn="ctr">
              <a:defRPr lang="en-US" sz="4800" dirty="0" smtClean="0">
                <a:ln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21FE-3422-41A8-B7B3-BCDDE74ED9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295400"/>
            <a:ext cx="32004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2004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D451D-359A-43DB-B681-B29FDF0D46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77DC6-A8DD-4286-8A88-DF0FD9141D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CEBC6A-ADB2-40AE-982D-A19553501F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3348B-F233-4814-A17B-3F42AEB7EA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3348B-F233-4814-A17B-3F42AEB7EA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19200"/>
            <a:ext cx="2093913" cy="1009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19200"/>
            <a:ext cx="4273550" cy="49069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0" y="2286000"/>
            <a:ext cx="2093913" cy="38401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1F54B-7AE9-4CF1-B300-23CD7DF4D4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6858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371600"/>
            <a:ext cx="655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611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fld id="{EA125C66-FD94-4C83-9B7C-9FA556A1D8B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spd="med"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200000"/>
        <a:defRPr sz="2400" b="1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200000"/>
        <a:defRPr sz="2000" b="1">
          <a:solidFill>
            <a:schemeClr val="accent2">
              <a:lumMod val="75000"/>
            </a:schemeClr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200000"/>
        <a:defRPr b="1">
          <a:solidFill>
            <a:schemeClr val="accent2">
              <a:lumMod val="75000"/>
            </a:schemeClr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accent2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accent2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0661" name="Rectangle 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336812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business_flight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siness_fl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53EDB37-A03C-4599-A6CE-A67D89982D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TS010336812</Template>
  <TotalTime>1</TotalTime>
  <Words>0</Words>
  <Application>Microsoft Office PowerPoint</Application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TS010336812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2011-08-31T10:14:10Z</dcterms:created>
  <dcterms:modified xsi:type="dcterms:W3CDTF">2011-08-31T10:15:38Z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TC103368129990</vt:lpwstr>
  </property>
</Properties>
</file>