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 autoAdjust="0"/>
    <p:restoredTop sz="90929"/>
  </p:normalViewPr>
  <p:slideViewPr>
    <p:cSldViewPr>
      <p:cViewPr varScale="1">
        <p:scale>
          <a:sx n="67" d="100"/>
          <a:sy n="67" d="100"/>
        </p:scale>
        <p:origin x="-8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0" y="0"/>
            <a:ext cx="3200400" cy="6858000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7400" y="457200"/>
            <a:ext cx="6400800" cy="4495800"/>
          </a:xfr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path path="rect">
              <a:fillToRect r="100000" b="100000"/>
            </a:path>
          </a:gradFill>
        </p:spPr>
        <p:txBody>
          <a:bodyPr/>
          <a:lstStyle>
            <a:lvl1pPr algn="l">
              <a:defRPr sz="8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7400" y="5105400"/>
            <a:ext cx="6400800" cy="762000"/>
          </a:xfrm>
        </p:spPr>
        <p:txBody>
          <a:bodyPr/>
          <a:lstStyle>
            <a:lvl1pPr marL="0" indent="0" algn="r">
              <a:buFontTx/>
              <a:buNone/>
              <a:defRPr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82A390-F71A-4C5E-ABDD-AA9E9C76638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5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28600"/>
            <a:ext cx="173355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981200" y="228600"/>
            <a:ext cx="504825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A218EA-DD23-481D-89EC-BCA52FB2F67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08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62003-5FCE-4E52-97B6-682D12EAE41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658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CF97B-9D95-43D2-8808-F088A914D7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81200" y="1524000"/>
            <a:ext cx="32004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334000" y="1524000"/>
            <a:ext cx="3200400" cy="4648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67E463-AA8C-4161-A569-2E6BB8C5AFC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165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FA0258-44E5-49F4-945D-3D8A7D3A645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544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F10E7E-EC5E-4008-9B0D-950B2865884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744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465E35-6AF8-4620-88A9-4B47C9ED03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020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E4EC1A-2EF3-4207-A2BC-906A271A09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10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B77BB5-96B1-4126-8AE4-AC78EC7976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69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1828800" cy="6858000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81200" y="228600"/>
            <a:ext cx="6934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81200" y="1524000"/>
            <a:ext cx="65532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6D26EB36-2DED-4CCF-9CB4-59D16D1511A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rgbClr val="0033CC"/>
          </a:solidFill>
          <a:effectLst>
            <a:outerShdw blurRad="38100" dist="38100" dir="2700000" algn="tl">
              <a:srgbClr val="000000"/>
            </a:outerShdw>
          </a:effectLst>
          <a:latin typeface="Aardvark Cafe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5638800"/>
            <a:ext cx="8610600" cy="76200"/>
          </a:xfrm>
          <a:prstGeom prst="rect">
            <a:avLst/>
          </a:prstGeom>
          <a:gradFill rotWithShape="0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by Blue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Aardvark Cafe"/>
        <a:ea typeface=""/>
        <a:cs typeface=""/>
      </a:majorFont>
      <a:minorFont>
        <a:latin typeface="Aardvark Cafe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Baby Blues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Aardvark Cafe</vt:lpstr>
      <vt:lpstr>Baby Blues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2011-09-03T15:13:48Z</dcterms:created>
  <dcterms:modified xsi:type="dcterms:W3CDTF">2011-09-03T15:14:07Z</dcterms:modified>
</cp:coreProperties>
</file>