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84" autoAdjust="0"/>
    <p:restoredTop sz="90929"/>
  </p:normalViewPr>
  <p:slideViewPr>
    <p:cSldViewPr>
      <p:cViewPr varScale="1">
        <p:scale>
          <a:sx n="67" d="100"/>
          <a:sy n="67" d="100"/>
        </p:scale>
        <p:origin x="-6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943600" y="381000"/>
            <a:ext cx="2895600" cy="3048000"/>
          </a:xfrm>
        </p:spPr>
        <p:txBody>
          <a:bodyPr/>
          <a:lstStyle>
            <a:lvl1pPr algn="r"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867400" y="4572000"/>
            <a:ext cx="3048000" cy="1752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pic>
        <p:nvPicPr>
          <p:cNvPr id="3084" name="Picture 12" descr="E:\IMAGES\EDUCTION\ZOTHER\AWS500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86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690C2F-2466-4A83-9CA0-6FE39CB500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561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48450" y="228600"/>
            <a:ext cx="2114550" cy="5562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191250" cy="5562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34582-E109-4210-8B38-D8A0E6B2E3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029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08699E-687C-498E-ADC5-B16A9B061F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0017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88A1E-8F15-4014-B8D4-78402C3AC8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61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764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10100" y="1676400"/>
            <a:ext cx="41529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78044C-C7F8-41DB-B609-6FFD18D500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520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971A35-B339-4037-895D-FA3E763A66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32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9A9299-7F64-4D0B-BCA1-96EF6652419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879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120F6-4FD3-4D70-97ED-9D6B79A3B53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75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08AC8-55F3-4BC3-B021-F9841BE415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897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09CCD-7303-44B9-B9DE-C96C26F0299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177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54864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4008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9CABE5AB-88A3-4272-8742-3F5DCE89DA26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676400"/>
            <a:ext cx="8458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pic>
        <p:nvPicPr>
          <p:cNvPr id="1038" name="Picture 14" descr="E:\IMAGES\EDUCTION\ZOTHER\AWS50007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89" r="41667"/>
          <a:stretch>
            <a:fillRect/>
          </a:stretch>
        </p:blipFill>
        <p:spPr bwMode="auto">
          <a:xfrm>
            <a:off x="5943600" y="0"/>
            <a:ext cx="3200400" cy="1447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Gill Sans M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638800" y="381000"/>
            <a:ext cx="3505200" cy="3048000"/>
          </a:xfrm>
        </p:spPr>
        <p:txBody>
          <a:bodyPr/>
          <a:lstStyle/>
          <a:p>
            <a:endParaRPr lang="en-US" sz="60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lder Student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Gill Sans MT"/>
        <a:ea typeface=""/>
        <a:cs typeface=""/>
      </a:majorFont>
      <a:minorFont>
        <a:latin typeface="Gill Sans MT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Older Student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Times New Roman</vt:lpstr>
      <vt:lpstr>Gill Sans MT</vt:lpstr>
      <vt:lpstr>Older Student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2011-09-03T15:57:36Z</dcterms:created>
  <dcterms:modified xsi:type="dcterms:W3CDTF">2011-09-03T15:57:56Z</dcterms:modified>
</cp:coreProperties>
</file>