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94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A2AF8F-7A21-4006-914F-B12390BCFCD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436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116C08-E65F-437D-B73F-1ECD711D7C2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721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D9486E-F704-45D2-9CD0-D2D554F4BB1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5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1FD62-01F0-4243-A27A-D73F40815A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062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D3D7CE-94B3-4AB1-8511-B5338AA482B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944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34BC79-57EB-43CA-B3AC-710E53427E4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369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894AC6-3BB6-4A17-BEA5-0DF357BC38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728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011F83-8165-460E-BBC4-1EAB1F08D8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3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899885-E215-4138-88F4-D1EB3F3706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304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F7BFB5-C768-45F9-9B7E-215ADFACA8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2527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C9E111-CB9F-4EB1-830E-6A3D0FE003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617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5791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40CC6FD-1857-43C5-8EA6-154EA71EBB06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31" name="Picture 7" descr="C:\My Documents\My Pictures\Animations\algebra_md_wht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0"/>
            <a:ext cx="2438400" cy="142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lgebraanimated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algebraanimated</Template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Times New Roman</vt:lpstr>
      <vt:lpstr>algebraanimated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2011-09-03T15:10:24Z</dcterms:created>
  <dcterms:modified xsi:type="dcterms:W3CDTF">2011-09-03T15:10:58Z</dcterms:modified>
</cp:coreProperties>
</file>