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E:\Objects\Toys1\GCAH4537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549775"/>
            <a:ext cx="3124200" cy="230822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57600" y="304800"/>
            <a:ext cx="5257800" cy="3124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DC179DA-0233-4D53-8709-92FAE4A289FF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81" name="Picture 9" descr="E:\Objects\Toys1\GCAH4536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27495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7873E-AB5F-4764-BB11-786AC1587E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500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1FE807-96CA-43FD-B5BD-EB03720105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18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AAAD0A-DB03-4F4F-974D-06677143B5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157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05A11-D6BE-4BB3-86F9-1B859A5101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69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7E40B1-48C4-4B03-9E0E-5CCF403BFDA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847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957FB6-AFCD-4297-901E-1B124E20D8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901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7E0AF-D522-48A0-9DE5-42B15EA072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49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763A6-42F5-42EC-9E3B-1D4E828CDE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90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BFF95E-C455-437C-AEE9-42C77A2D4A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678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239D7-C218-4090-9B99-A6DCD622B1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53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E:\Objects\Toys1\GCAH4496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08200" cy="15938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Objects\Toys1\GCAH4538.wmf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346575"/>
            <a:ext cx="3071812" cy="251142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304800"/>
            <a:ext cx="60198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B34798-8A4A-4068-A788-DFB574F9B39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Times New Roman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OY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TOYS</Template>
  <TotalTime>0</TotalTime>
  <Words>3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TOYS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2011-09-03T16:01:06Z</dcterms:created>
  <dcterms:modified xsi:type="dcterms:W3CDTF">2011-09-03T16:01:25Z</dcterms:modified>
</cp:coreProperties>
</file>