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621" autoAdjust="0"/>
    <p:restoredTop sz="90929"/>
  </p:normalViewPr>
  <p:slideViewPr>
    <p:cSldViewPr>
      <p:cViewPr varScale="1">
        <p:scale>
          <a:sx n="67" d="100"/>
          <a:sy n="67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E:\HighResPhotos\BackgroundObjects\C00010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-228600" y="1295400"/>
            <a:ext cx="9601200" cy="4572000"/>
          </a:xfrm>
          <a:prstGeom prst="rect">
            <a:avLst/>
          </a:prstGeom>
          <a:solidFill>
            <a:srgbClr val="1C1C1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2C5B0B8-31C0-467C-836D-F8F5848F7834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2A4A25-8B96-421F-8910-E0F5D58B72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209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304800"/>
            <a:ext cx="20955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1341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3F049-43EF-447D-82FF-EB1995B138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305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0FF12A-55D7-4AC3-93F8-AFC410B20C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02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840EDF-9CCA-4A20-8C76-D27A5CF6EF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99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76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676400"/>
            <a:ext cx="40767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8471E-BC37-4793-848B-9298617581B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7724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61C72-A1BA-4406-9FC3-A00C58042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130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6668BD-9219-4F74-956A-B54BF99D83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458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9500A-90D0-48BC-8D21-AA1D69A716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37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E38CCD-2EB9-490E-BC31-43FB9ABC84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82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124B5-9DE9-4876-BE30-D4BA402DFB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10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E:\HighResPhotos\BackgroundObjects\C0001035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228600" y="152400"/>
            <a:ext cx="8763000" cy="6400800"/>
          </a:xfrm>
          <a:prstGeom prst="rect">
            <a:avLst/>
          </a:prstGeom>
          <a:solidFill>
            <a:srgbClr val="1C1C1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CDB497B-32D3-48DE-90C7-612D747FC65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4800"/>
            <a:ext cx="8382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76400"/>
            <a:ext cx="83058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RT (Older Students)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ART (Older Students)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ART (Older Students)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2011-09-03T15:12:22Z</dcterms:created>
  <dcterms:modified xsi:type="dcterms:W3CDTF">2011-09-03T15:12:46Z</dcterms:modified>
</cp:coreProperties>
</file>