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003300"/>
    <a:srgbClr val="980069"/>
    <a:srgbClr val="6600CC"/>
    <a:srgbClr val="000066"/>
    <a:srgbClr val="006E2D"/>
    <a:srgbClr val="FF39A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780AD69-AE5A-4737-B776-EE60838A65F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101" name="Rectangle 29"/>
          <p:cNvSpPr>
            <a:spLocks noChangeArrowheads="1"/>
          </p:cNvSpPr>
          <p:nvPr/>
        </p:nvSpPr>
        <p:spPr bwMode="auto">
          <a:xfrm>
            <a:off x="203200" y="965200"/>
            <a:ext cx="3175" cy="809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206375" y="1809750"/>
            <a:ext cx="58738" cy="31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169" name="Rectangle 97"/>
          <p:cNvSpPr>
            <a:spLocks noChangeArrowheads="1"/>
          </p:cNvSpPr>
          <p:nvPr/>
        </p:nvSpPr>
        <p:spPr bwMode="auto">
          <a:xfrm>
            <a:off x="127000" y="5270500"/>
            <a:ext cx="3175" cy="5873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3211" name="Picture 139" descr="E:\IMAGES.WMF\BORDERS\COLUMNSV\BORCV606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449263" cy="68580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B6F4F-6B0F-4372-9096-61AE306686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113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93A8B-8558-4EE2-B901-B8DF9CA57A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23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EEB7D-0444-4CD2-993D-A3AA55FE4E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2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318C6-94FC-40A2-8C44-66C74043EC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721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71722F-71BB-4EA2-8426-A4F9A6A700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983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03274A-93EB-4DBD-9D44-BCDDC78E55B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368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1A64D9-1B8B-4FDB-A2A0-51F60817049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00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BCF90-684E-4F38-8027-567AC6386B1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82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BC117-E507-462A-8549-AED3D115D1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6492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896DD1-C1EE-4248-B405-0DF4B91220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712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54269E3-B750-4D4C-B9E6-83AC00F41168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1" name="Picture 7" descr="E:\IMAGES.WMF\BORDERS\COLUMNSV\BORCV606.WM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0"/>
            <a:ext cx="449263" cy="6858000"/>
          </a:xfrm>
          <a:prstGeom prst="rect">
            <a:avLst/>
          </a:prstGeom>
          <a:noFill/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IMAGES.WMF\ACC_DING\BASIC\A_DBC064.WMF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09"/>
          <a:stretch>
            <a:fillRect/>
          </a:stretch>
        </p:blipFill>
        <p:spPr bwMode="auto">
          <a:xfrm>
            <a:off x="0" y="0"/>
            <a:ext cx="2971800" cy="995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Art Class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Art Class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Art Class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2011-09-03T15:12:52Z</dcterms:created>
  <dcterms:modified xsi:type="dcterms:W3CDTF">2011-09-03T15:13:16Z</dcterms:modified>
</cp:coreProperties>
</file>