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2787"/>
    <p:restoredTop sz="90929"/>
  </p:normalViewPr>
  <p:slideViewPr>
    <p:cSldViewPr>
      <p:cViewPr varScale="1">
        <p:scale>
          <a:sx n="67" d="100"/>
          <a:sy n="67" d="100"/>
        </p:scale>
        <p:origin x="-26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28600" y="228600"/>
            <a:ext cx="8610600" cy="3810000"/>
          </a:xfrm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80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en-US" noProof="0" smtClean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676400" y="4419600"/>
            <a:ext cx="6096000" cy="1600200"/>
          </a:xfrm>
        </p:spPr>
        <p:txBody>
          <a:bodyPr/>
          <a:lstStyle>
            <a:lvl1pPr marL="0" indent="0" algn="ctr">
              <a:buFontTx/>
              <a:buNone/>
              <a:defRPr sz="3600"/>
            </a:lvl1pPr>
          </a:lstStyle>
          <a:p>
            <a:pPr lvl="0"/>
            <a:r>
              <a:rPr lang="ru-RU" noProof="0" smtClean="0"/>
              <a:t>Образец подзаголовка</a:t>
            </a:r>
            <a:endParaRPr lang="en-US" noProof="0" smtClean="0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4BC3FF41-BE49-4CFF-A924-61DF3D8F112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D11B4B-92A0-42AA-B693-1BD293BF15E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81820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62750" y="228600"/>
            <a:ext cx="2152650" cy="5867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228600"/>
            <a:ext cx="6305550" cy="5867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6B9D4C8-D867-47B8-B83B-4A70B31B91E0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96062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670BEF4-3FD1-4E6D-AD74-BE4CC9ECA2F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02505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7B912C8-8916-4556-A0DF-FAF78283E8F5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63261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04800" y="1905000"/>
            <a:ext cx="4191000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905000"/>
            <a:ext cx="4191000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B9B945F-1E60-4290-911B-0BB6FCC13B14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38377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F09405A-D6C1-4EA8-BA0A-8BF82C06629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70534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21198E9-2DBE-41A4-A85C-9DA3A03A8854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85999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D8F6506-21DD-4DB6-8334-2750D410E95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81054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6703FCE-AAE2-414A-85FE-7C0379257DB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87592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2B7A0F-80FA-4B0F-AE91-302757A441E2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70853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04800" y="228600"/>
            <a:ext cx="8610600" cy="1600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04800" y="1905000"/>
            <a:ext cx="8534400" cy="419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68223CAE-EF78-4D57-9C1D-809215849E53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8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800">
          <a:solidFill>
            <a:schemeClr val="tx2"/>
          </a:solidFill>
          <a:latin typeface="Times New Roman" pitchFamily="18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800">
          <a:solidFill>
            <a:schemeClr val="tx2"/>
          </a:solidFill>
          <a:latin typeface="Times New Roman" pitchFamily="18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800">
          <a:solidFill>
            <a:schemeClr val="tx2"/>
          </a:solidFill>
          <a:latin typeface="Times New Roman" pitchFamily="18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800">
          <a:solidFill>
            <a:schemeClr val="tx2"/>
          </a:solidFill>
          <a:latin typeface="Times New Roman" pitchFamily="18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800">
          <a:solidFill>
            <a:schemeClr val="tx2"/>
          </a:solidFill>
          <a:latin typeface="Times New Roman" pitchFamily="18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800">
          <a:solidFill>
            <a:schemeClr val="tx2"/>
          </a:solidFill>
          <a:latin typeface="Times New Roman" pitchFamily="18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800">
          <a:solidFill>
            <a:schemeClr val="tx2"/>
          </a:solidFill>
          <a:latin typeface="Times New Roman" pitchFamily="18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8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ln>
            <a:solidFill>
              <a:schemeClr val="tx1"/>
            </a:solidFill>
          </a:ln>
        </p:spPr>
        <p:txBody>
          <a:bodyPr/>
          <a:lstStyle/>
          <a:p>
            <a:endParaRPr lang="ru-RU" dirty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ln/>
        </p:spPr>
        <p:txBody>
          <a:bodyPr/>
          <a:lstStyle/>
          <a:p>
            <a:endParaRPr lang="ru-RU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History">
  <a:themeElements>
    <a:clrScheme name="Тема Office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Тема Offic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ма Office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History</Template>
  <TotalTime>0</TotalTime>
  <Words>0</Words>
  <Application>Microsoft Office PowerPoint</Application>
  <PresentationFormat>Экран (4:3)</PresentationFormat>
  <Paragraphs>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4" baseType="lpstr">
      <vt:lpstr>Times New Roman</vt:lpstr>
      <vt:lpstr>History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</dc:creator>
  <cp:lastModifiedBy>А</cp:lastModifiedBy>
  <cp:revision>1</cp:revision>
  <dcterms:created xsi:type="dcterms:W3CDTF">2011-09-03T15:55:54Z</dcterms:created>
  <dcterms:modified xsi:type="dcterms:W3CDTF">2011-09-03T15:56:16Z</dcterms:modified>
</cp:coreProperties>
</file>