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31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E:\Borders\BackgroundLandscape\GCT0024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3124200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4191000"/>
            <a:ext cx="6400800" cy="990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FD4122A-60C3-4175-9478-2BAB3B15326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81EFE0-EB37-4A8F-AF0E-0408E4DA98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536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F0BEF9-D395-4325-B2A9-1B1EBB5815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826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CA57F9-5E2F-4A6D-A8DA-0E5746E884D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715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B66DC7-7C4E-4570-9D82-D1779E79A5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960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2D451-3258-4B0F-916A-C577A3C429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35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4B8D00-F699-4E8C-B2C8-E6DB7A4E27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191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2738F-BD33-4AC6-B081-4E652EBE614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2514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85631F-9167-4F0F-8F0E-FC6170ABE88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25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F063E-7056-4946-8C1F-A5ADEB2ED11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0183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34FA2E-B5F0-4989-A78A-5D76582B1C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25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E:\Borders\BackgroundLandscape\GCT00240.wm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3366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3366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3366"/>
                </a:solidFill>
              </a:defRPr>
            </a:lvl1pPr>
          </a:lstStyle>
          <a:p>
            <a:fld id="{D18A1F6D-1071-4B9C-AE00-E2DAE2D28BD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3366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0033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003366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3366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003366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3366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HOO CHOO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CHOO CHOO</Template>
  <TotalTime>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3" baseType="lpstr">
      <vt:lpstr>Times New Roman</vt:lpstr>
      <vt:lpstr>CHOO CHOO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2011-09-03T15:14:58Z</dcterms:created>
  <dcterms:modified xsi:type="dcterms:W3CDTF">2011-09-03T15:15:17Z</dcterms:modified>
</cp:coreProperties>
</file>