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9F5E"/>
    <a:srgbClr val="FFFFFF"/>
    <a:srgbClr val="FFCC00"/>
    <a:srgbClr val="0066FF"/>
    <a:srgbClr val="660066"/>
    <a:srgbClr val="FF66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3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3276600"/>
          </a:xfrm>
        </p:spPr>
        <p:txBody>
          <a:bodyPr/>
          <a:lstStyle>
            <a:lvl1pPr>
              <a:defRPr sz="7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57150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pic>
        <p:nvPicPr>
          <p:cNvPr id="3085" name="Picture 13" descr="E:\IMAGES.WMF\ARTS_ENT\ARTS\A_EAR204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0"/>
            <a:ext cx="3760788" cy="2517775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38950-BFF6-468F-B50A-831F0130EC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89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8450" y="533400"/>
            <a:ext cx="211455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533400"/>
            <a:ext cx="619125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F4642B-BD58-460D-8637-2AA633E7C73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407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039C7-AF75-4861-A9D7-422A59D498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39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80A6D4-1402-435D-BB56-489137EE64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951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905000"/>
            <a:ext cx="41529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905000"/>
            <a:ext cx="41529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378553-8280-49C1-8457-3AB829A269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059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1758CA-A639-4AD8-A0E3-5AE5A157C5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3686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C66B1-AB7B-40E4-8051-B89ED8B551D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89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C6BEB-BF1B-4061-B22B-0E9F2860F80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1676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D259D3-17F1-4BFC-9970-BBE01EEB24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280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36A68-F50D-4A16-BFEF-7C5F39D7F2F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132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66FF"/>
            </a:gs>
            <a:gs pos="100000">
              <a:srgbClr val="0066FF">
                <a:gamma/>
                <a:shade val="0"/>
                <a:invGamma/>
              </a:srgbClr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533400"/>
            <a:ext cx="6934200" cy="1143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905000"/>
            <a:ext cx="8458200" cy="4114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hlink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hlink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hlink"/>
                </a:solidFill>
              </a:defRPr>
            </a:lvl1pPr>
          </a:lstStyle>
          <a:p>
            <a:fld id="{E1206AB5-155F-4F41-96DE-14125BE0BE3B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1" name="Picture 7" descr="E:\IMAGES.WMF\ARTS_ENT\ARTS\A_EAR228.WM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0"/>
            <a:ext cx="2095500" cy="177800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hlink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hlink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hlink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hlink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hlink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rama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Drama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Times New Roman</vt:lpstr>
      <vt:lpstr>Drama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2011-09-03T15:54:16Z</dcterms:created>
  <dcterms:modified xsi:type="dcterms:W3CDTF">2011-09-03T15:54:43Z</dcterms:modified>
</cp:coreProperties>
</file>