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40000"/>
    <a:srgbClr val="00003C"/>
    <a:srgbClr val="000036"/>
    <a:srgbClr val="000066"/>
    <a:srgbClr val="CCFFFF"/>
    <a:srgbClr val="010000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32787"/>
    <p:restoredTop sz="90929"/>
  </p:normalViewPr>
  <p:slideViewPr>
    <p:cSldViewPr>
      <p:cViewPr varScale="1">
        <p:scale>
          <a:sx n="74" d="100"/>
          <a:sy n="74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2321F-B6FA-45C1-B3B1-24B3327E6E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551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FFC5A9-DAB6-4647-9293-0A155854549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437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91300" y="609600"/>
            <a:ext cx="20193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609600"/>
            <a:ext cx="59055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57898-21ED-40C3-AD31-B8CFD32856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922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8684E1-1DDD-4544-8653-0D37B48D00C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870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4AC8AC-5946-4C3B-B384-9CAD67F701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869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3400" y="1676400"/>
            <a:ext cx="39624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39624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7861D4-F06A-4E96-BF63-30A545D4C2C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448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407E4F-B0E5-47C9-A8C2-C4777E14288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183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3C264-F4BF-421F-9D67-40B116FE65B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056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D0804A-FB11-42E6-983D-DB178753F16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368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20D758-3C4F-447B-A970-6837693FF4C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6683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FA5315-CFE5-441F-AB48-6561D16CD81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419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609600"/>
            <a:ext cx="80010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676400"/>
            <a:ext cx="80772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145A85F0-4137-42C5-ACF6-A50D76142B5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C Futura Casual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C Futura Casual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C Futura Casual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C Futura Casual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C Futura Casual" pitchFamily="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C Futura Casual" pitchFamily="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C Futura Casual" pitchFamily="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bg1"/>
          </a:solidFill>
          <a:latin typeface="CAC Futura Casual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44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4000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36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32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32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32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32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32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80000"/>
        <a:buFont typeface="Wingdings" pitchFamily="2" charset="2"/>
        <a:buChar char="§"/>
        <a:defRPr sz="32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echalkboard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C Futura Casual"/>
        <a:ea typeface=""/>
        <a:cs typeface=""/>
      </a:majorFont>
      <a:minorFont>
        <a:latin typeface="CAC Futura Casu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echalkboard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Times New Roman</vt:lpstr>
      <vt:lpstr>CAC Futura Casual</vt:lpstr>
      <vt:lpstr>Wingdings</vt:lpstr>
      <vt:lpstr>echalkboard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2011-09-03T15:54:47Z</dcterms:created>
  <dcterms:modified xsi:type="dcterms:W3CDTF">2011-09-03T15:55:12Z</dcterms:modified>
</cp:coreProperties>
</file>