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B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E:\Borders\BackgroundLandscape\GCT00236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30480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581400"/>
            <a:ext cx="6400800" cy="838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78F5C0C-CDB2-4E5D-B368-C58E6CABB64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3FB41-B273-4CDC-8CB1-E330B830A5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086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403DE4-B6E5-4161-A783-5031970CB9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797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82327-BACC-4CD5-AEE5-7D6E04A3B14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395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8A2647-5148-4F7E-B776-DE46877A429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699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DDDFA3-7B78-408F-A9F1-344B164712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89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442866-3728-4416-9D49-F2640A16FB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019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7FA827-4975-4930-820E-610BB7A5C4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38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BEEB83-1591-4049-B5D1-DFC20377D77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61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D0029A-1342-4A5A-8B75-CFF222C072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374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C6685-C5F4-4911-9B95-D80AECE2D9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31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E:\Borders\BackgroundLandscape\GCT00236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6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Borders\BackgroundLandscape\GCT00236.wm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34" t="60840" r="20833" b="18518"/>
          <a:stretch>
            <a:fillRect/>
          </a:stretch>
        </p:blipFill>
        <p:spPr bwMode="auto">
          <a:xfrm>
            <a:off x="7467600" y="5410200"/>
            <a:ext cx="16764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8871D6B-7329-47D1-B8B0-39EF798CE52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3048000"/>
            <a:ext cx="6400800" cy="8382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methingFishy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SomethingFishy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SomethingFishy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2</cp:revision>
  <dcterms:created xsi:type="dcterms:W3CDTF">2011-09-03T16:00:20Z</dcterms:created>
  <dcterms:modified xsi:type="dcterms:W3CDTF">2011-09-05T14:33:12Z</dcterms:modified>
</cp:coreProperties>
</file>