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720" autoAdjust="0"/>
    <p:restoredTop sz="90929"/>
  </p:normalViewPr>
  <p:slideViewPr>
    <p:cSldViewPr>
      <p:cViewPr varScale="1">
        <p:scale>
          <a:sx n="67" d="100"/>
          <a:sy n="67" d="100"/>
        </p:scale>
        <p:origin x="-94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4114800"/>
          </a:xfrm>
        </p:spPr>
        <p:txBody>
          <a:bodyPr/>
          <a:lstStyle>
            <a:lvl1pPr algn="ctr">
              <a:defRPr sz="80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953000"/>
            <a:ext cx="6400800" cy="685800"/>
          </a:xfrm>
        </p:spPr>
        <p:txBody>
          <a:bodyPr/>
          <a:lstStyle>
            <a:lvl1pPr marL="0" indent="0" algn="ctr">
              <a:buFontTx/>
              <a:buNone/>
              <a:defRPr sz="4400"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 algn="r">
              <a:defRPr sz="1400"/>
            </a:lvl1pPr>
          </a:lstStyle>
          <a:p>
            <a:fld id="{0016BE70-A734-46A6-A9E6-FCB24F009D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9B7CE2-02AD-4825-A187-11D98D445F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641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44B747-1CF8-4920-B4EF-16C618CCEE8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673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CBE84F-C22F-47F6-8ECB-5B1F47A58BC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539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97C9A-014C-4D8C-ABED-D4DC7030ED3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344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228865-8E5F-4739-9232-3AFC5EE964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679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CBAA04-03F4-42AE-9F2D-66184755900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9011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D03AC-A0A1-470D-8AC1-B3F93C1EFC5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572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12A587-16D1-4AC8-94E7-C88D437A1C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706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5B9574-9E4D-4120-9B18-E5EBB3B635D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2092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50FF6C-2CA7-4770-B4CC-1B8E2E44DF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996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800">
                <a:latin typeface="+mn-lt"/>
              </a:defRPr>
            </a:lvl1pPr>
          </a:lstStyle>
          <a:p>
            <a:fld id="{782EE63D-5E3A-4E22-8ABB-B926A7DB94A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CAC Futura Casual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CAC Futura Casual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CAC Futura Casual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CAC Futura Casual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CAC Futura Casual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CAC Futura Casual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CAC Futura Casual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5400">
          <a:solidFill>
            <a:schemeClr val="tx2"/>
          </a:solidFill>
          <a:latin typeface="CAC Futura Casual" pitchFamily="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4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800600"/>
            <a:ext cx="6400800" cy="6858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Learning to Write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CAC Futura Casual"/>
        <a:ea typeface=""/>
        <a:cs typeface=""/>
      </a:majorFont>
      <a:minorFont>
        <a:latin typeface="CAC Futura Casu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Learning to Write</Template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5" baseType="lpstr">
      <vt:lpstr>Times New Roman</vt:lpstr>
      <vt:lpstr>CAC Futura Casual</vt:lpstr>
      <vt:lpstr>Learning to Write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2011-09-03T15:56:39Z</dcterms:created>
  <dcterms:modified xsi:type="dcterms:W3CDTF">2011-09-03T15:57:00Z</dcterms:modified>
</cp:coreProperties>
</file>