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1111"/>
    <a:srgbClr val="000000"/>
    <a:srgbClr val="003300"/>
    <a:srgbClr val="CC0000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 autoAdjust="0"/>
    <p:restoredTop sz="90929"/>
  </p:normalViewPr>
  <p:slideViewPr>
    <p:cSldViewPr>
      <p:cViewPr varScale="1">
        <p:scale>
          <a:sx n="67" d="100"/>
          <a:sy n="67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7086600" cy="3733800"/>
          </a:xfrm>
          <a:solidFill>
            <a:srgbClr val="111111">
              <a:alpha val="50000"/>
            </a:srgbClr>
          </a:solidFill>
        </p:spPr>
        <p:txBody>
          <a:bodyPr/>
          <a:lstStyle>
            <a:lvl1pPr algn="l">
              <a:defRPr sz="66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4724400"/>
            <a:ext cx="7086600" cy="914400"/>
          </a:xfrm>
          <a:solidFill>
            <a:srgbClr val="111111">
              <a:alpha val="50000"/>
            </a:srgbClr>
          </a:solidFill>
        </p:spPr>
        <p:txBody>
          <a:bodyPr/>
          <a:lstStyle>
            <a:lvl1pPr marL="0" indent="0" algn="r">
              <a:buFontTx/>
              <a:buNone/>
              <a:defRPr sz="2400" i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9689D-3B53-4075-B9D7-8C0525ACCA3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11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6550" y="228600"/>
            <a:ext cx="215265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228600"/>
            <a:ext cx="630555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D1494-F6B0-41E5-943A-F01466878C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471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1336FB-0FF7-4ADC-BDC3-3D33C37D4E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032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E696D8-7958-4DCC-A4D7-E597DB07C09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270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828800"/>
            <a:ext cx="41910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1910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1153A-E472-4573-9EF8-E08409BF24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466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543439-3001-447E-876F-474B5957BA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658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510CF-A03D-4FBA-B8D7-B2319969BEF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547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2C1DC4-7E6E-4AFE-9F84-C3BA69CC2E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457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282817-FC61-4854-A6D8-03ED7055A3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51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F4608B-7E04-4452-99DA-431B536AA0C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8934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228600"/>
            <a:ext cx="8610600" cy="13716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828800"/>
            <a:ext cx="8534400" cy="43434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400800"/>
            <a:ext cx="2386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90800" y="6400800"/>
            <a:ext cx="36274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324600" y="6400800"/>
            <a:ext cx="2386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fld id="{E86A4E37-9DCA-447B-AA2B-5EDE3E0A37C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StarbabeHmkBold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StarbabeHmkBold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StarbabeHmkBold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StarbabeHmkBold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StarbabeHmkBold" pitchFamily="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StarbabeHmkBold" pitchFamily="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StarbabeHmkBold" pitchFamily="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bg1"/>
          </a:solidFill>
          <a:effectLst>
            <a:outerShdw blurRad="38100" dist="38100" dir="2700000" algn="tl">
              <a:srgbClr val="808080"/>
            </a:outerShdw>
          </a:effectLst>
          <a:latin typeface="StarbabeHmkBold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 i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i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 i="1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i="1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i="1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i="1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i="1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i="1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i="1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8200" y="457200"/>
            <a:ext cx="7620000" cy="4267200"/>
          </a:xfrm>
        </p:spPr>
        <p:txBody>
          <a:bodyPr/>
          <a:lstStyle/>
          <a:p>
            <a:endParaRPr lang="en-US" sz="96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4800600"/>
            <a:ext cx="6400800" cy="609600"/>
          </a:xfrm>
        </p:spPr>
        <p:txBody>
          <a:bodyPr/>
          <a:lstStyle/>
          <a:p>
            <a:endParaRPr lang="en-US" sz="4000" dirty="0"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260648"/>
            <a:ext cx="8610600" cy="1371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lligatorAdventur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StarbabeHmkBold"/>
        <a:ea typeface=""/>
        <a:cs typeface=""/>
      </a:majorFont>
      <a:minorFont>
        <a:latin typeface="StarbabeHmkBol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AlligatorAdventure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Times New Roman</vt:lpstr>
      <vt:lpstr>StarbabeHmkBold</vt:lpstr>
      <vt:lpstr>AlligatorAdventure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2011-09-02T15:49:24Z</dcterms:created>
  <dcterms:modified xsi:type="dcterms:W3CDTF">2011-09-02T15:50:04Z</dcterms:modified>
</cp:coreProperties>
</file>