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6" r:id="rId2"/>
    <p:sldId id="282" r:id="rId3"/>
    <p:sldId id="281" r:id="rId4"/>
    <p:sldId id="285" r:id="rId5"/>
    <p:sldId id="274" r:id="rId6"/>
    <p:sldId id="271" r:id="rId7"/>
    <p:sldId id="278" r:id="rId8"/>
    <p:sldId id="272" r:id="rId9"/>
    <p:sldId id="275" r:id="rId10"/>
    <p:sldId id="284" r:id="rId11"/>
    <p:sldId id="27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A4FF05-FCFA-4219-AAF3-08C9C0558127}" type="datetimeFigureOut">
              <a:rPr lang="ru-RU" smtClean="0"/>
              <a:pPr/>
              <a:t>25.10.2011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EAC97A3-F46A-4DB4-BBD8-6C5FD3C702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sz="6000" b="1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(1350-1389г.г)</a:t>
            </a:r>
            <a:endParaRPr lang="ru-RU" sz="6000" b="1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solidFill>
            <a:srgbClr val="7030A0"/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Дмитрий Донской</a:t>
            </a:r>
            <a:endParaRPr lang="ru-RU" sz="66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180px-Wounded_Dmitry_Donsky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500" cy="1943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0px-Donskoy_Kolomn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0"/>
            <a:ext cx="2540000" cy="1905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6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1"/>
            <a:ext cx="2405090" cy="19288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00000802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4" y="3777643"/>
            <a:ext cx="2214546" cy="30803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mitry-donskoj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6578" y="0"/>
            <a:ext cx="2357422" cy="242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донской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571876"/>
            <a:ext cx="2357422" cy="3286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oskoy_ikon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14546" y="4857760"/>
            <a:ext cx="1895472" cy="1757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onskoy_bronza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4876" y="4857760"/>
            <a:ext cx="2257414" cy="200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Ученик\Мои документы\Мои рисунки\1000008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2857520" cy="43577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714348" y="5143512"/>
            <a:ext cx="764386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За победу на Куликовом поле князь Дмитрий Иванович получил прозвище “Донской”. После смерти князя его супруга княгиня Евдокия заложила в Москве Донской монастырь.</a:t>
            </a:r>
            <a:endParaRPr lang="ru-RU" dirty="0"/>
          </a:p>
        </p:txBody>
      </p:sp>
      <p:pic>
        <p:nvPicPr>
          <p:cNvPr id="4" name="Picture 3" descr="C:\Documents and Settings\Ученик\Мои документы\Мои рисунки\Dmdonob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500042"/>
            <a:ext cx="3086094" cy="44291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4786322"/>
            <a:ext cx="7358114" cy="12926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i="1" dirty="0" smtClean="0"/>
              <a:t>Дмитрий умер рано – всего 39 лет от роду, 19 мая 1389 года. Погребен в Архангельском соборе в Москве. Канонизирован Русской православной церковью.</a:t>
            </a:r>
            <a:endParaRPr lang="ru-RU" sz="2000" i="1" dirty="0"/>
          </a:p>
        </p:txBody>
      </p:sp>
      <p:pic>
        <p:nvPicPr>
          <p:cNvPr id="4" name="Picture 2" descr="C:\Documents and Settings\Ученик\Мои документы\Мои рисунки\донской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68279"/>
            <a:ext cx="3286148" cy="420058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3306" y="1428736"/>
            <a:ext cx="5143536" cy="517064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</a:p>
          <a:p>
            <a:r>
              <a:rPr lang="ru-RU" sz="2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Рождение:	12 октября 1350 года</a:t>
            </a:r>
          </a:p>
          <a:p>
            <a:r>
              <a:rPr lang="ru-RU" sz="2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Москва</a:t>
            </a:r>
          </a:p>
          <a:p>
            <a:r>
              <a:rPr lang="ru-RU" sz="2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Смерть:	19 мая 1389 года</a:t>
            </a:r>
          </a:p>
          <a:p>
            <a:r>
              <a:rPr lang="ru-RU" sz="2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Отец:	Иван II Иванович Красный</a:t>
            </a:r>
          </a:p>
          <a:p>
            <a:r>
              <a:rPr lang="ru-RU" sz="2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Мать:	Александра Ивановна</a:t>
            </a:r>
          </a:p>
          <a:p>
            <a:r>
              <a:rPr lang="ru-RU" sz="2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Супруга:	Евдокия Дмитриевна, дочь Дмитрия Константиновича</a:t>
            </a:r>
          </a:p>
          <a:p>
            <a:r>
              <a:rPr lang="ru-RU" sz="2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Дети:	Юрий, Андрей, Пётр, Василий, Анастасия, Евдокия</a:t>
            </a:r>
            <a:endParaRPr lang="ru-RU" sz="2400" b="1" i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4290"/>
            <a:ext cx="6500858" cy="1155150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Биография:</a:t>
            </a:r>
            <a:endParaRPr lang="ru-RU" dirty="0"/>
          </a:p>
        </p:txBody>
      </p:sp>
      <p:pic>
        <p:nvPicPr>
          <p:cNvPr id="2050" name="Picture 2" descr="C:\Documents and Settings\Ученик\Мои документы\Мои рисунки\donsko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2643206" cy="5367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еник\Мои документы\Мои рисунки\dmitry-donsko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053823" cy="4643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 bwMode="ltGray">
          <a:xfrm>
            <a:off x="4714876" y="3071810"/>
            <a:ext cx="4000496" cy="3416320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 smtClean="0"/>
              <a:t>Он был крепок, высок, плечист и грузен, имел черную бороду и волосы, притягательный взгляд. Житие сообщает, что Дмитрий отличался благочестием, незлобивостью и целомудрием.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еник\Мои документы\Мои рисунки\moscow_krem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00042"/>
            <a:ext cx="6461892" cy="41226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1428728" y="5143512"/>
            <a:ext cx="647821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Московская крепость при Донском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0px-Donskoy_Kolom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4929222" cy="37862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5286380" y="428604"/>
            <a:ext cx="3714776" cy="564360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i="1" dirty="0" smtClean="0"/>
              <a:t>Дмитрий Донской (1350 – 1389), великий князь московский (с 1359 г.) и владимирский (с 1362 г.), сын Ивана II. При нем в 1367 г. построен белокаменный кремль в Москве. Возглавил вооруженную борьбу русского народа против монголо-татар; руководил их разгромом в битве на р. </a:t>
            </a:r>
            <a:r>
              <a:rPr lang="ru-RU" sz="2000" i="1" dirty="0" err="1" smtClean="0"/>
              <a:t>Вожа</a:t>
            </a:r>
            <a:r>
              <a:rPr lang="ru-RU" sz="2000" i="1" dirty="0" smtClean="0"/>
              <a:t> (1378). Дмитрия Донского Москва утвердила свое руководящее положение в русских землях. Дмитрий Донской впервые передал великое княжение Василию I без санкции Золотой Орды..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Ученик\Мои документы\Мои рисунки\donskoy_bron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5715040" cy="58579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6286512" y="642918"/>
            <a:ext cx="2428860" cy="535785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Дмитрий Иванович Донской в бронзе - на памятнике "Тысячелетию России". </a:t>
            </a:r>
          </a:p>
          <a:p>
            <a:pPr lvl="0"/>
            <a:r>
              <a:rPr lang="ru-RU" sz="24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изображает князя, попирающего ногой поверженного ордынца</a:t>
            </a:r>
            <a:r>
              <a:rPr lang="ru-RU" sz="28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endParaRPr lang="ru-RU" sz="28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3929066"/>
            <a:ext cx="7500990" cy="2677656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 smtClean="0"/>
              <a:t>Дмитрий Донской первым из московских князей возглавил вооружённую борьбу народа против татар: в 1378 на реке </a:t>
            </a:r>
            <a:r>
              <a:rPr lang="ru-RU" sz="2400" i="1" dirty="0" err="1" smtClean="0"/>
              <a:t>Вожа</a:t>
            </a:r>
            <a:r>
              <a:rPr lang="ru-RU" sz="2400" i="1" dirty="0" smtClean="0"/>
              <a:t> было разгромлено татарское войско </a:t>
            </a:r>
            <a:r>
              <a:rPr lang="ru-RU" sz="2400" i="1" dirty="0" err="1" smtClean="0"/>
              <a:t>Бегича</a:t>
            </a:r>
            <a:r>
              <a:rPr lang="ru-RU" sz="2400" i="1" dirty="0" smtClean="0"/>
              <a:t>, а в 1380 году Дмитрий Донской во главе объединённых русских сил разбил в Куликовской битве войска татарского темника Мамая, за что был прозван Донским. </a:t>
            </a:r>
            <a:endParaRPr lang="ru-RU" sz="2400" i="1" dirty="0"/>
          </a:p>
        </p:txBody>
      </p:sp>
      <p:pic>
        <p:nvPicPr>
          <p:cNvPr id="1026" name="Picture 2" descr="C:\Documents and Settings\Ученик\Мои документы\Мои рисунки\донской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0"/>
            <a:ext cx="2794303" cy="35718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72074"/>
            <a:ext cx="807246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Битва</a:t>
            </a:r>
            <a:r>
              <a:rPr lang="ru-RU" sz="20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400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русских полков во главе с великим князем московским и владимирским Дмитрием Ивановичем и монголо-татарских войск под началом Мамая 8 сентября 1380 года на Куликовом поле.</a:t>
            </a:r>
            <a:endParaRPr lang="ru-RU" sz="2000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Picture 2" descr="C:\Documents and Settings\Ученик\Мои документы\Мои рисунки\kulik_r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357718" cy="4599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Ученик\Мои документы\Мои рисунки\1224327149_7878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85728"/>
            <a:ext cx="4071966" cy="4500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-28230409" y="2967335"/>
            <a:ext cx="14486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Битва русских полков во главе с великим.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mph" presetSubtype="6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Ученик\Мои документы\Мои рисунки\180px-Wounded_Dmitry_Donsky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55"/>
            <a:ext cx="3429024" cy="4727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643438" y="1214422"/>
            <a:ext cx="4115549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2400" b="1" i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Раненый Донской на Куликовской битве</a:t>
            </a:r>
            <a:endParaRPr lang="ru-RU" sz="2400" b="1" i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335</TotalTime>
  <Words>292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Дмитрий Донской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Дмитрий Донской</dc:title>
  <cp:lastModifiedBy>А</cp:lastModifiedBy>
  <cp:revision>1</cp:revision>
  <dcterms:created xsi:type="dcterms:W3CDTF">2009-10-07T08:27:16Z</dcterms:created>
  <dcterms:modified xsi:type="dcterms:W3CDTF">2011-10-25T16:18:56Z</dcterms:modified>
</cp:coreProperties>
</file>