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Иван Сергеевич Тургенев</a:t>
            </a:r>
            <a:br>
              <a:rPr lang="ru-RU" dirty="0" smtClean="0"/>
            </a:br>
            <a:r>
              <a:rPr lang="ru-RU" dirty="0" smtClean="0"/>
              <a:t>1818-1883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653" y="1524000"/>
            <a:ext cx="3616493" cy="46640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1524000"/>
            <a:ext cx="3857632" cy="4663440"/>
          </a:xfrm>
        </p:spPr>
        <p:txBody>
          <a:bodyPr/>
          <a:lstStyle/>
          <a:p>
            <a:r>
              <a:rPr lang="ru-RU" b="1" dirty="0"/>
              <a:t>Россия без каждого из нас обойтись может, но никто из нас без нее не может обойтись.(Тургенев)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6797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Романы </a:t>
            </a:r>
            <a:r>
              <a:rPr lang="ru-RU" dirty="0" err="1" smtClean="0"/>
              <a:t>И.С.Тургенева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«Рудин» (1856)</a:t>
            </a:r>
          </a:p>
          <a:p>
            <a:r>
              <a:rPr lang="ru-RU" b="1" dirty="0"/>
              <a:t>«Накануне» (1859)</a:t>
            </a:r>
          </a:p>
          <a:p>
            <a:r>
              <a:rPr lang="ru-RU" b="1" dirty="0"/>
              <a:t>«Дворянское гнездо» (1860)</a:t>
            </a:r>
          </a:p>
          <a:p>
            <a:r>
              <a:rPr lang="ru-RU" b="1" dirty="0"/>
              <a:t>«Отцы и дети» (1862)</a:t>
            </a:r>
          </a:p>
          <a:p>
            <a:r>
              <a:rPr lang="ru-RU" b="1" dirty="0"/>
              <a:t>«Дым» (1867)</a:t>
            </a:r>
          </a:p>
          <a:p>
            <a:r>
              <a:rPr lang="ru-RU" b="1" dirty="0"/>
              <a:t>«Новь» (1877).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6597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«Отцы и дети»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5100" y="1544269"/>
            <a:ext cx="3657600" cy="462353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Конфликт идейных, социальных, нравственных концессий 50-60-х годов.</a:t>
            </a:r>
          </a:p>
          <a:p>
            <a:pPr marL="0" indent="0">
              <a:buNone/>
            </a:pPr>
            <a:r>
              <a:rPr lang="ru-RU" b="1" dirty="0" smtClean="0"/>
              <a:t>Главный герой- нигилист Базаров- новый тип личности в русской литературе 19 века.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26501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«Ну и досталось же ему за Базарова...» </a:t>
            </a:r>
            <a:r>
              <a:rPr lang="ru-RU" dirty="0" err="1"/>
              <a:t>Ф.М.Достоевский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44824"/>
            <a:ext cx="2808311" cy="4011873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/>
              <a:t>Роман был опубликован в 1862 году в журнале «Русский вестник»</a:t>
            </a:r>
          </a:p>
          <a:p>
            <a:endParaRPr lang="ru-RU" b="1" dirty="0"/>
          </a:p>
          <a:p>
            <a:r>
              <a:rPr lang="ru-RU" b="1" dirty="0"/>
              <a:t>Он вызвал такую бурю, какую не вызывала ещё  ни одна книга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01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Прототипы Базарова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080" y="1736812"/>
            <a:ext cx="2394646" cy="266429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082" y="2706157"/>
            <a:ext cx="2441990" cy="298931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7138"/>
            <a:ext cx="2373867" cy="266429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00192" y="6165304"/>
            <a:ext cx="2441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Н.Г.Чернышевский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18013" y="4011434"/>
            <a:ext cx="23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В.Г.Белинский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851920" y="456361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Н.А.Добролюбов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3436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Навсегда в памяти народной…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b="1" dirty="0"/>
              <a:t>Вместе с Толстым и Достоевским вошёл в тройку русских писателей-титанов, впервые заговоривших о тайной жизни души человеческой. Летописец уходящей дворянской эпохи.</a:t>
            </a:r>
          </a:p>
          <a:p>
            <a:pPr marL="82296" indent="0">
              <a:buNone/>
            </a:pPr>
            <a:endParaRPr lang="ru-RU" b="1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736813"/>
            <a:ext cx="2376263" cy="356439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830507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Варвара Петровна </a:t>
            </a:r>
            <a:r>
              <a:rPr lang="ru-RU" dirty="0" err="1" smtClean="0"/>
              <a:t>Лутовинова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1628477"/>
            <a:ext cx="3657600" cy="4455121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b="1" dirty="0"/>
              <a:t>Незаурядные способности, сильная воля, гордость, отсутствие любви превращались в желание властвовать, распоряжаться судьбами людей.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3399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Сергей Николаевич Тургенев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clrChange>
              <a:clrFrom>
                <a:srgbClr val="D2D6D7"/>
              </a:clrFrom>
              <a:clrTo>
                <a:srgbClr val="D2D6D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0104" y="1524000"/>
            <a:ext cx="3387591" cy="46640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b="1" dirty="0" smtClean="0"/>
              <a:t>Отставной гусарский офицер</a:t>
            </a:r>
            <a:r>
              <a:rPr lang="ru-RU" b="1" dirty="0"/>
              <a:t>, выходец из старинного дворянского рода.</a:t>
            </a:r>
          </a:p>
          <a:p>
            <a:pPr marL="82296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01409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Спасское- </a:t>
            </a:r>
            <a:r>
              <a:rPr lang="ru-RU" dirty="0" err="1" smtClean="0"/>
              <a:t>Лутовиново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005064"/>
            <a:ext cx="2016224" cy="187220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8" y="4005064"/>
            <a:ext cx="2472275" cy="1800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269" y="1686853"/>
            <a:ext cx="2276475" cy="181415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688477"/>
            <a:ext cx="2247900" cy="14287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688476"/>
            <a:ext cx="2088232" cy="18125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619" y="4221088"/>
            <a:ext cx="2143125" cy="18002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345552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Московский университет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68760"/>
            <a:ext cx="3909646" cy="352839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780928"/>
            <a:ext cx="3163589" cy="316835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664504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Петербургский университет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340768"/>
            <a:ext cx="3240360" cy="309634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852936"/>
            <a:ext cx="3343572" cy="302433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516480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Берлинский университет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68760"/>
            <a:ext cx="4159182" cy="273630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39" y="3645024"/>
            <a:ext cx="3940278" cy="259228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704816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Литературная жизнь в Москве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907527"/>
            <a:ext cx="1908423" cy="184686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040011"/>
            <a:ext cx="1728192" cy="22156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447" y="2203628"/>
            <a:ext cx="1813758" cy="207682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96752"/>
            <a:ext cx="1373913" cy="19442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TextBox 7"/>
          <p:cNvSpPr txBox="1"/>
          <p:nvPr/>
        </p:nvSpPr>
        <p:spPr>
          <a:xfrm>
            <a:off x="1006261" y="3242039"/>
            <a:ext cx="1373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Н.В.Гоголь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60790" y="4333746"/>
            <a:ext cx="1887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С.Т.Аксаков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716016" y="496316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В.Г.Белинский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020272" y="619672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А.И.Герцен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470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Полина Виардо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556792"/>
            <a:ext cx="3531273" cy="4646411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ru-RU" b="1" dirty="0"/>
              <a:t>Эта загадочная, </a:t>
            </a:r>
            <a:r>
              <a:rPr lang="ru-RU" b="1" dirty="0" smtClean="0"/>
              <a:t>притягательная </a:t>
            </a:r>
            <a:r>
              <a:rPr lang="ru-RU" b="1" dirty="0"/>
              <a:t>женщина сумела на всю жизнь приковать к себе писателя. Их роман занял долгие 40 лет и разделил всю жизнь Тургенева на периоды до и после встречи с Полиной.</a:t>
            </a:r>
          </a:p>
        </p:txBody>
      </p:sp>
    </p:spTree>
    <p:extLst>
      <p:ext uri="{BB962C8B-B14F-4D97-AF65-F5344CB8AC3E}">
        <p14:creationId xmlns:p14="http://schemas.microsoft.com/office/powerpoint/2010/main" val="4320704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120</TotalTime>
  <Words>247</Words>
  <Application>Microsoft Office PowerPoint</Application>
  <PresentationFormat>Экран (4:3)</PresentationFormat>
  <Paragraphs>37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Иван Сергеевич Тургенев 1818-1883</vt:lpstr>
      <vt:lpstr>Варвара Петровна Лутовинова</vt:lpstr>
      <vt:lpstr>Сергей Николаевич Тургенев</vt:lpstr>
      <vt:lpstr>Спасское- Лутовиново</vt:lpstr>
      <vt:lpstr>Московский университет</vt:lpstr>
      <vt:lpstr>Петербургский университет</vt:lpstr>
      <vt:lpstr>Берлинский университет</vt:lpstr>
      <vt:lpstr>Литературная жизнь в Москве</vt:lpstr>
      <vt:lpstr>Полина Виардо</vt:lpstr>
      <vt:lpstr>Романы И.С.Тургенева</vt:lpstr>
      <vt:lpstr>«Отцы и дети»</vt:lpstr>
      <vt:lpstr>«Ну и досталось же ему за Базарова...» Ф.М.Достоевский</vt:lpstr>
      <vt:lpstr>Прототипы Базарова</vt:lpstr>
      <vt:lpstr>Навсегда в памяти народной…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2013-11-22T13:20:24Z</dcterms:created>
  <dcterms:modified xsi:type="dcterms:W3CDTF">2013-11-22T15:32:33Z</dcterms:modified>
</cp:coreProperties>
</file>